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E50FB-A49D-146E-7AF9-E7BCA923C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A04D14-FF4C-0799-4B97-45DC473716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7B5F4E-0273-BDBB-C7C0-1797F2FCE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DE30F-9002-E1DC-E45B-04A553DCC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BB602-2D0A-99F1-56E7-9752A518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3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5087D-79F6-72C5-0F7A-0CF47BD73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6DBDF2-A8C1-1511-D9A5-3EF0240D0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6836DE-B291-4F38-185B-67020FA1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886CEE-E6B4-B6FE-B8FF-66073F3B1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E2F48F-CA83-7C13-0EF2-80A36372B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555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37F09-28BA-D13B-6B98-489CC292FC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FAA67D-7B13-7690-70E4-3B0F1813D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F4C05-51C9-8E98-3779-B8142702C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988935-8174-24DA-906F-DED2DFFF8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9E1B3E-D6DC-63FB-513F-1B21695D2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704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BB7A6-5D4B-542A-3335-01BD7B22A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8B5DCE-DB23-F315-D612-62EEB8F2D1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107C6-5C85-0712-A607-2A1CF1F6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DFB3E1-A17B-E3AD-F608-3A3425A5D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97B118-D7B4-C973-FF65-3BB356F8C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03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E1887-E56E-7B74-C580-7B2F064B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FE6462-74E7-DFBF-8967-C2D57BE9C4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38F3F2-CAE7-E1A0-7F72-8BB586162C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AFAB9-DFD2-97C5-1393-3DF2BAC28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23FFC2-14BE-A4DB-FA35-AFEB9196E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19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43585C-3F71-9845-08CC-A1215C9F5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32068-A80D-640C-C035-85AD06820F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933A93-A48C-A6F0-30FA-757088546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ED4A61-4129-2D61-D939-A5293B6B3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974DBA-E761-9B2B-EFE8-CD81EAAF2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32D0AA-C47A-10D6-A476-38D409D40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37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ACB4C-7ECE-F9D8-974E-5ACB0B1F74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DEF98-7DC4-0780-57EF-8F98F4341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92FCCC-7420-45A8-E538-9E9B31829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0EDAE-1708-B88C-233F-5A759AA87C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C24768-5BB4-FC90-E37B-133D03990A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E871EE-E4F9-5527-9A83-E51AAE18B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E77D8C-6B78-4F4C-020B-4BE60E6B7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1E7E3E-AB8A-D9AC-3D9B-9BF271C40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7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3F5DE-3836-2073-5641-FC4AA98C1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954DEE-02A4-74FC-24F6-5CE6CF88B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3D52C8-0E9E-ED33-8DC4-4F0A70DFB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5FBA3-943C-855D-C0E2-6EA75DAA9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0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C3E3BF-5300-2045-4CD5-DEE79CF0E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5DAC18-2281-5373-4E99-9C61182E8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67373-C23A-6CD2-0AC6-2CE660F2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317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A6B73-76C1-D354-E670-6DD90016E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340BA8-7E03-F65F-5D1C-4F92C47DC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1BF1D-1F12-291D-D79D-4A98135B7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5A6B44-8BEC-5E4F-CF27-54F27913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265621-03B1-31CD-E2D8-42B743409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1B12D-EE59-0E73-328A-1744BAFF3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87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57E49-FBDA-CD31-B70D-19292CB3C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306D9-CC41-795B-DADB-E159C70722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229AC2-681A-15A5-799C-CC48D9A81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84BF8D-A0C7-7A1D-1F33-024B8E6ABB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2E136-8AC3-5AFB-CCED-A957B484E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25B904-547F-B8C0-B729-12ACB54F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06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4F9D14-0255-99ED-AD9D-0D5385C6E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B4A8A-051E-A447-9BBC-CE5E2A337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DBA16-A5DD-AE48-F6AA-4465EE762C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C976A-490E-2A40-BC7C-66E8D850C522}" type="datetimeFigureOut">
              <a:rPr lang="en-US" smtClean="0"/>
              <a:t>9/5/22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C25DD-CE4D-6BEB-8706-75E180C444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7710D-E06D-0958-C20A-D44341BC27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57B08E-0A0F-2E4D-8CDB-7CFB4CC1A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9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93BF9BF-E170-CEC4-3180-6B6B2D615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7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Qr code&#10;&#10;Description automatically generated with low confidence">
            <a:extLst>
              <a:ext uri="{FF2B5EF4-FFF2-40B4-BE49-F238E27FC236}">
                <a16:creationId xmlns:a16="http://schemas.microsoft.com/office/drawing/2014/main" id="{46CD22B1-FA83-934F-7B6F-8E1963EF7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433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8145BB5-F7F9-F134-B78C-156FAD75C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3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8189F6C-8734-8576-417E-87C46710EB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75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40E81CA-E8AB-C1D4-7880-A306EB9E25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37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ADB59DD-70ED-9108-756F-9B419D3C5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2616" cy="690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4843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Macintosh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Sushana Sandal</dc:creator>
  <cp:lastModifiedBy>Sushana Sandal</cp:lastModifiedBy>
  <cp:revision>2</cp:revision>
  <dcterms:created xsi:type="dcterms:W3CDTF">2022-08-30T15:05:24Z</dcterms:created>
  <dcterms:modified xsi:type="dcterms:W3CDTF">2022-09-05T11:58:35Z</dcterms:modified>
</cp:coreProperties>
</file>